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4" r:id="rId2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7" Type="http://schemas.openxmlformats.org/officeDocument/2006/relationships/slide" Target="slides/slide9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819415DE-2738-6633-0BF1-F0838F1FA671}"/>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F64641EC-91D5-4BE8-AAD0-199D5BA47439}"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91</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09" name="Text Box 1">
            <a:extLst>
              <a:ext uri="{FF2B5EF4-FFF2-40B4-BE49-F238E27FC236}">
                <a16:creationId xmlns:a16="http://schemas.microsoft.com/office/drawing/2014/main" id="{A8FC28D9-7E95-9ABF-B486-7062EAFD23C1}"/>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7410" name="Rectangle 2">
            <a:extLst>
              <a:ext uri="{FF2B5EF4-FFF2-40B4-BE49-F238E27FC236}">
                <a16:creationId xmlns:a16="http://schemas.microsoft.com/office/drawing/2014/main" id="{7390EB30-F7ED-435F-4402-417128AC8A00}"/>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3.xml"/></Relationships>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07B2E23-1E21-9598-F470-B2969F2A78B6}"/>
              </a:ext>
            </a:extLst>
          </p:cNvPr>
          <p:cNvSpPr>
            <a:spLocks noGrp="1" noChangeArrowheads="1"/>
          </p:cNvSpPr>
          <p:nvPr>
            <p:ph type="title"/>
          </p:nvPr>
        </p:nvSpPr>
        <p:spPr>
          <a:xfrm>
            <a:off x="528638" y="639763"/>
            <a:ext cx="8129587" cy="490537"/>
          </a:xfrm>
          <a:ln/>
        </p:spPr>
        <p:txBody>
          <a:bodyPr lIns="90000" tIns="46800" rIns="90000" bIns="46800" anchor="b"/>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600">
                <a:ea typeface="宋体" panose="02010600030101010101" pitchFamily="2" charset="-122"/>
              </a:rPr>
              <a:t>Basic Considerations-  Where should technology fit?</a:t>
            </a:r>
          </a:p>
        </p:txBody>
      </p:sp>
      <p:sp>
        <p:nvSpPr>
          <p:cNvPr id="6146" name="Rectangle 2">
            <a:extLst>
              <a:ext uri="{FF2B5EF4-FFF2-40B4-BE49-F238E27FC236}">
                <a16:creationId xmlns:a16="http://schemas.microsoft.com/office/drawing/2014/main" id="{F3D84645-0BDA-093B-2E42-2AC3DB815556}"/>
              </a:ext>
            </a:extLst>
          </p:cNvPr>
          <p:cNvSpPr>
            <a:spLocks noGrp="1" noChangeArrowheads="1"/>
          </p:cNvSpPr>
          <p:nvPr>
            <p:ph type="body" idx="1"/>
          </p:nvPr>
        </p:nvSpPr>
        <p:spPr>
          <a:xfrm>
            <a:off x="461401" y="1090"/>
            <a:ext cx="7920038" cy="4668838"/>
          </a:xfrm>
          <a:ln/>
        </p:spPr>
        <p:txBody>
          <a:bodyPr lIns="90000" tIns="46800" rIns="90000" bIns="46800"/>
          <a:lstStyle/>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information does a company need to protect?</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do I need my systems to do for my organization?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How is the information being used?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Who will the users be?</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happens to information after it is no longer necessary for a business purpose?</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endParaRPr lang="en-GB" altLang="zh-CN" sz="2000" b="1">
              <a:ea typeface="宋体" panose="02010600030101010101" pitchFamily="2" charset="-122"/>
            </a:endParaRP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latin typeface="楷体_GB2312" pitchFamily="49" charset="0"/>
                <a:ea typeface="宋体" panose="02010600030101010101" pitchFamily="2" charset="-122"/>
              </a:rPr>
              <a:t>   </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      Organizations tasked with data protection must have the tools they need to fulfil privacy promises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